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Lst>
  <p:sldSz cx="12192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b="def" i="def"/>
      <a:tcStyle>
        <a:tcBdr/>
        <a:fill>
          <a:solidFill>
            <a:srgbClr val="E9EFF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b="def" i="def"/>
      <a:tcStyle>
        <a:tcBdr/>
        <a:fill>
          <a:solidFill>
            <a:srgbClr val="F0F0F0"/>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b="def" i="def"/>
      <a:tcStyle>
        <a:tcBdr/>
        <a:fill>
          <a:solidFill>
            <a:srgbClr val="EBF1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B9BD5"/>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B9BD5"/>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1524000" y="0"/>
            <a:ext cx="9144000" cy="3509963"/>
          </a:xfrm>
          <a:prstGeom prst="rect">
            <a:avLst/>
          </a:prstGeom>
        </p:spPr>
        <p:txBody>
          <a:bodyPr anchor="b"/>
          <a:lstStyle>
            <a:lvl1pPr algn="ctr">
              <a:defRPr sz="6000"/>
            </a:lvl1pPr>
          </a:lstStyle>
          <a:p>
            <a:pPr lvl="0">
              <a:defRPr sz="1800"/>
            </a:pPr>
            <a:r>
              <a:rPr sz="6000"/>
              <a:t>Click to edit Master title style</a:t>
            </a:r>
          </a:p>
        </p:txBody>
      </p:sp>
      <p:sp>
        <p:nvSpPr>
          <p:cNvPr id="7" name="Shape 7"/>
          <p:cNvSpPr/>
          <p:nvPr>
            <p:ph type="body" idx="1"/>
          </p:nvPr>
        </p:nvSpPr>
        <p:spPr>
          <a:xfrm>
            <a:off x="1524000" y="3602037"/>
            <a:ext cx="9144000" cy="3255963"/>
          </a:xfrm>
          <a:prstGeom prst="rect">
            <a:avLst/>
          </a:prstGeom>
        </p:spPr>
        <p:txBody>
          <a:bodyPr/>
          <a:lstStyle>
            <a:lvl1pPr marL="0" indent="0" algn="ctr">
              <a:buSzTx/>
              <a:buFontTx/>
              <a:buNone/>
              <a:defRPr sz="2400"/>
            </a:lvl1pPr>
          </a:lstStyle>
          <a:p>
            <a:pPr lvl="0">
              <a:defRPr sz="1800"/>
            </a:pPr>
            <a:r>
              <a:rPr sz="2400"/>
              <a:t>Click to edit Master subtitle style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Click to edit Master title style</a:t>
            </a:r>
          </a:p>
        </p:txBody>
      </p:sp>
      <p:sp>
        <p:nvSpPr>
          <p:cNvPr id="40" name="Shape 40"/>
          <p:cNvSpPr/>
          <p:nvPr>
            <p:ph type="body" idx="1"/>
          </p:nvPr>
        </p:nvSpPr>
        <p:spPr>
          <a:prstGeom prst="rect">
            <a:avLst/>
          </a:prstGeom>
        </p:spPr>
        <p:txBody>
          <a:body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8724900" y="0"/>
            <a:ext cx="2628900" cy="6542088"/>
          </a:xfrm>
          <a:prstGeom prst="rect">
            <a:avLst/>
          </a:prstGeom>
        </p:spPr>
        <p:txBody>
          <a:bodyPr/>
          <a:lstStyle/>
          <a:p>
            <a:pPr lvl="0">
              <a:defRPr sz="1800"/>
            </a:pPr>
            <a:r>
              <a:rPr sz="4400"/>
              <a:t>Click to edit Master title style</a:t>
            </a:r>
          </a:p>
        </p:txBody>
      </p:sp>
      <p:sp>
        <p:nvSpPr>
          <p:cNvPr id="44" name="Shape 44"/>
          <p:cNvSpPr/>
          <p:nvPr>
            <p:ph type="body" idx="1"/>
          </p:nvPr>
        </p:nvSpPr>
        <p:spPr>
          <a:xfrm>
            <a:off x="838200" y="365125"/>
            <a:ext cx="7734300" cy="6492875"/>
          </a:xfrm>
          <a:prstGeom prst="rect">
            <a:avLst/>
          </a:prstGeom>
        </p:spPr>
        <p:txBody>
          <a:body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Click to edit Master title style</a:t>
            </a:r>
          </a:p>
        </p:txBody>
      </p:sp>
      <p:sp>
        <p:nvSpPr>
          <p:cNvPr id="11" name="Shape 11"/>
          <p:cNvSpPr/>
          <p:nvPr>
            <p:ph type="body" idx="1"/>
          </p:nvPr>
        </p:nvSpPr>
        <p:spPr>
          <a:prstGeom prst="rect">
            <a:avLst/>
          </a:prstGeom>
        </p:spPr>
        <p:txBody>
          <a:body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831850" y="0"/>
            <a:ext cx="10515600" cy="4562475"/>
          </a:xfrm>
          <a:prstGeom prst="rect">
            <a:avLst/>
          </a:prstGeom>
        </p:spPr>
        <p:txBody>
          <a:bodyPr anchor="b"/>
          <a:lstStyle>
            <a:lvl1pPr>
              <a:defRPr sz="6000"/>
            </a:lvl1pPr>
          </a:lstStyle>
          <a:p>
            <a:pPr lvl="0">
              <a:defRPr sz="1800"/>
            </a:pPr>
            <a:r>
              <a:rPr sz="6000"/>
              <a:t>Click to edit Master title style</a:t>
            </a:r>
          </a:p>
        </p:txBody>
      </p:sp>
      <p:sp>
        <p:nvSpPr>
          <p:cNvPr id="15" name="Shape 15"/>
          <p:cNvSpPr/>
          <p:nvPr>
            <p:ph type="body" idx="1"/>
          </p:nvPr>
        </p:nvSpPr>
        <p:spPr>
          <a:xfrm>
            <a:off x="831850" y="4589462"/>
            <a:ext cx="10515600" cy="2268538"/>
          </a:xfrm>
          <a:prstGeom prst="rect">
            <a:avLst/>
          </a:prstGeom>
        </p:spPr>
        <p:txBody>
          <a:bodyPr/>
          <a:lstStyle>
            <a:lvl1pPr marL="0" indent="0">
              <a:buSzTx/>
              <a:buFontTx/>
              <a:buNone/>
              <a:defRPr sz="2400">
                <a:solidFill>
                  <a:srgbClr val="888888"/>
                </a:solidFill>
              </a:defRPr>
            </a:lvl1pPr>
          </a:lstStyle>
          <a:p>
            <a:pPr lvl="0">
              <a:defRPr sz="1800">
                <a:solidFill>
                  <a:srgbClr val="000000"/>
                </a:solidFill>
              </a:defRPr>
            </a:pPr>
            <a:r>
              <a:rPr sz="2400">
                <a:solidFill>
                  <a:srgbClr val="888888"/>
                </a:solidFill>
              </a:rPr>
              <a:t>Click to edit Master text styles</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Click to edit Master title style</a:t>
            </a:r>
          </a:p>
        </p:txBody>
      </p:sp>
      <p:sp>
        <p:nvSpPr>
          <p:cNvPr id="19" name="Shape 19"/>
          <p:cNvSpPr/>
          <p:nvPr>
            <p:ph type="body" idx="1"/>
          </p:nvPr>
        </p:nvSpPr>
        <p:spPr>
          <a:xfrm>
            <a:off x="838200" y="1825625"/>
            <a:ext cx="5181600" cy="5032375"/>
          </a:xfrm>
          <a:prstGeom prst="rect">
            <a:avLst/>
          </a:prstGeom>
        </p:spPr>
        <p:txBody>
          <a:body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839787" y="365125"/>
            <a:ext cx="10515601" cy="1325563"/>
          </a:xfrm>
          <a:prstGeom prst="rect">
            <a:avLst/>
          </a:prstGeom>
        </p:spPr>
        <p:txBody>
          <a:bodyPr/>
          <a:lstStyle/>
          <a:p>
            <a:pPr lvl="0">
              <a:defRPr sz="1800"/>
            </a:pPr>
            <a:r>
              <a:rPr sz="4400"/>
              <a:t>Click to edit Master title style</a:t>
            </a:r>
          </a:p>
        </p:txBody>
      </p:sp>
      <p:sp>
        <p:nvSpPr>
          <p:cNvPr id="23" name="Shape 23"/>
          <p:cNvSpPr/>
          <p:nvPr>
            <p:ph type="body" idx="1"/>
          </p:nvPr>
        </p:nvSpPr>
        <p:spPr>
          <a:xfrm>
            <a:off x="839787" y="1681163"/>
            <a:ext cx="5157789" cy="823913"/>
          </a:xfrm>
          <a:prstGeom prst="rect">
            <a:avLst/>
          </a:prstGeom>
        </p:spPr>
        <p:txBody>
          <a:bodyPr anchor="b"/>
          <a:lstStyle>
            <a:lvl1pPr marL="0" indent="0">
              <a:buSzTx/>
              <a:buFontTx/>
              <a:buNone/>
              <a:defRPr b="1" sz="2400"/>
            </a:lvl1pPr>
          </a:lstStyle>
          <a:p>
            <a:pPr lvl="0">
              <a:defRPr b="0" sz="1800"/>
            </a:pPr>
            <a:r>
              <a:rPr b="1" sz="2400"/>
              <a:t>Click to 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xfrm>
            <a:off x="838200" y="365125"/>
            <a:ext cx="10515600" cy="1325563"/>
          </a:xfrm>
          <a:prstGeom prst="rect">
            <a:avLst/>
          </a:prstGeom>
        </p:spPr>
        <p:txBody>
          <a:bodyPr/>
          <a:lstStyle/>
          <a:p>
            <a:pPr lvl="0">
              <a:defRPr sz="1800"/>
            </a:pPr>
            <a:r>
              <a:rPr sz="4400"/>
              <a:t>Click to edit Master title style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839787" y="0"/>
            <a:ext cx="3932239" cy="2057400"/>
          </a:xfrm>
          <a:prstGeom prst="rect">
            <a:avLst/>
          </a:prstGeom>
        </p:spPr>
        <p:txBody>
          <a:bodyPr anchor="b"/>
          <a:lstStyle>
            <a:lvl1pPr>
              <a:defRPr sz="3200"/>
            </a:lvl1pPr>
          </a:lstStyle>
          <a:p>
            <a:pPr lvl="0">
              <a:defRPr sz="1800"/>
            </a:pPr>
            <a:r>
              <a:rPr sz="3200"/>
              <a:t>Click to edit Master title style</a:t>
            </a:r>
          </a:p>
        </p:txBody>
      </p:sp>
      <p:sp>
        <p:nvSpPr>
          <p:cNvPr id="32" name="Shape 32"/>
          <p:cNvSpPr/>
          <p:nvPr>
            <p:ph type="body" idx="1"/>
          </p:nvPr>
        </p:nvSpPr>
        <p:spPr>
          <a:xfrm>
            <a:off x="5183187" y="987425"/>
            <a:ext cx="6172201" cy="587057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839787" y="0"/>
            <a:ext cx="3932239" cy="2057400"/>
          </a:xfrm>
          <a:prstGeom prst="rect">
            <a:avLst/>
          </a:prstGeom>
        </p:spPr>
        <p:txBody>
          <a:bodyPr anchor="b"/>
          <a:lstStyle>
            <a:lvl1pPr>
              <a:defRPr sz="3200"/>
            </a:lvl1pPr>
          </a:lstStyle>
          <a:p>
            <a:pPr lvl="0">
              <a:defRPr sz="1800"/>
            </a:pPr>
            <a:r>
              <a:rPr sz="3200"/>
              <a:t>Click to edit Master title style</a:t>
            </a:r>
          </a:p>
        </p:txBody>
      </p:sp>
      <p:sp>
        <p:nvSpPr>
          <p:cNvPr id="36" name="Shape 36"/>
          <p:cNvSpPr/>
          <p:nvPr>
            <p:ph type="body" idx="1"/>
          </p:nvPr>
        </p:nvSpPr>
        <p:spPr>
          <a:xfrm>
            <a:off x="839787" y="2057400"/>
            <a:ext cx="3932239" cy="4800600"/>
          </a:xfrm>
          <a:prstGeom prst="rect">
            <a:avLst/>
          </a:prstGeom>
        </p:spPr>
        <p:txBody>
          <a:bodyPr/>
          <a:lstStyle>
            <a:lvl1pPr marL="0" indent="0">
              <a:buSzTx/>
              <a:buFontTx/>
              <a:buNone/>
              <a:defRPr sz="1600"/>
            </a:lvl1pPr>
          </a:lstStyle>
          <a:p>
            <a:pPr lvl="0">
              <a:defRPr sz="1800"/>
            </a:pPr>
            <a:r>
              <a:rPr sz="1600"/>
              <a:t>Click to edit Master text styles</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838200" y="230187"/>
            <a:ext cx="10515600" cy="1595439"/>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Click to edit Master title style</a:t>
            </a:r>
          </a:p>
        </p:txBody>
      </p:sp>
      <p:sp>
        <p:nvSpPr>
          <p:cNvPr id="3" name="Shape 3"/>
          <p:cNvSpPr/>
          <p:nvPr>
            <p:ph type="body" idx="1"/>
          </p:nvPr>
        </p:nvSpPr>
        <p:spPr>
          <a:xfrm>
            <a:off x="838200" y="1825625"/>
            <a:ext cx="10515600" cy="5032375"/>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4" name="Shape 4"/>
          <p:cNvSpPr/>
          <p:nvPr>
            <p:ph type="sldNum" sz="quarter" idx="2"/>
          </p:nvPr>
        </p:nvSpPr>
        <p:spPr>
          <a:xfrm>
            <a:off x="8610600" y="6404292"/>
            <a:ext cx="27432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a:buChar char="•"/>
        <a:defRPr sz="2800">
          <a:latin typeface="Calibri"/>
          <a:ea typeface="Calibri"/>
          <a:cs typeface="Calibri"/>
          <a:sym typeface="Calibri"/>
        </a:defRPr>
      </a:lvl1pPr>
      <a:lvl2pPr marL="723900" indent="-266700">
        <a:lnSpc>
          <a:spcPct val="90000"/>
        </a:lnSpc>
        <a:spcBef>
          <a:spcPts val="1000"/>
        </a:spcBef>
        <a:buSzPct val="100000"/>
        <a:buFont typeface="Arial"/>
        <a:buChar char="•"/>
        <a:defRPr sz="2800">
          <a:latin typeface="Calibri"/>
          <a:ea typeface="Calibri"/>
          <a:cs typeface="Calibri"/>
          <a:sym typeface="Calibri"/>
        </a:defRPr>
      </a:lvl2pPr>
      <a:lvl3pPr marL="1234439" indent="-320039">
        <a:lnSpc>
          <a:spcPct val="90000"/>
        </a:lnSpc>
        <a:spcBef>
          <a:spcPts val="1000"/>
        </a:spcBef>
        <a:buSzPct val="100000"/>
        <a:buFont typeface="Arial"/>
        <a:buChar char="•"/>
        <a:defRPr sz="2800">
          <a:latin typeface="Calibri"/>
          <a:ea typeface="Calibri"/>
          <a:cs typeface="Calibri"/>
          <a:sym typeface="Calibri"/>
        </a:defRPr>
      </a:lvl3pPr>
      <a:lvl4pPr marL="1727200" indent="-355600">
        <a:lnSpc>
          <a:spcPct val="90000"/>
        </a:lnSpc>
        <a:spcBef>
          <a:spcPts val="1000"/>
        </a:spcBef>
        <a:buSzPct val="100000"/>
        <a:buFont typeface="Arial"/>
        <a:buChar char="•"/>
        <a:defRPr sz="2800">
          <a:latin typeface="Calibri"/>
          <a:ea typeface="Calibri"/>
          <a:cs typeface="Calibri"/>
          <a:sym typeface="Calibri"/>
        </a:defRPr>
      </a:lvl4pPr>
      <a:lvl5pPr marL="2184400" indent="-355600">
        <a:lnSpc>
          <a:spcPct val="90000"/>
        </a:lnSpc>
        <a:spcBef>
          <a:spcPts val="1000"/>
        </a:spcBef>
        <a:buSzPct val="100000"/>
        <a:buFont typeface="Arial"/>
        <a:buChar char="•"/>
        <a:defRPr sz="2800">
          <a:latin typeface="Calibri"/>
          <a:ea typeface="Calibri"/>
          <a:cs typeface="Calibri"/>
          <a:sym typeface="Calibri"/>
        </a:defRPr>
      </a:lvl5pPr>
      <a:lvl6pPr marL="2641600" indent="-355600">
        <a:lnSpc>
          <a:spcPct val="90000"/>
        </a:lnSpc>
        <a:spcBef>
          <a:spcPts val="1000"/>
        </a:spcBef>
        <a:buSzPct val="100000"/>
        <a:buFont typeface="Arial"/>
        <a:buChar char="•"/>
        <a:defRPr sz="2800">
          <a:latin typeface="Calibri"/>
          <a:ea typeface="Calibri"/>
          <a:cs typeface="Calibri"/>
          <a:sym typeface="Calibri"/>
        </a:defRPr>
      </a:lvl6pPr>
      <a:lvl7pPr marL="3098800" indent="-355600">
        <a:lnSpc>
          <a:spcPct val="90000"/>
        </a:lnSpc>
        <a:spcBef>
          <a:spcPts val="1000"/>
        </a:spcBef>
        <a:buSzPct val="100000"/>
        <a:buFont typeface="Arial"/>
        <a:buChar char="•"/>
        <a:defRPr sz="2800">
          <a:latin typeface="Calibri"/>
          <a:ea typeface="Calibri"/>
          <a:cs typeface="Calibri"/>
          <a:sym typeface="Calibri"/>
        </a:defRPr>
      </a:lvl7pPr>
      <a:lvl8pPr marL="3556000" indent="-355600">
        <a:lnSpc>
          <a:spcPct val="90000"/>
        </a:lnSpc>
        <a:spcBef>
          <a:spcPts val="1000"/>
        </a:spcBef>
        <a:buSzPct val="100000"/>
        <a:buFont typeface="Arial"/>
        <a:buChar char="•"/>
        <a:defRPr sz="2800">
          <a:latin typeface="Calibri"/>
          <a:ea typeface="Calibri"/>
          <a:cs typeface="Calibri"/>
          <a:sym typeface="Calibri"/>
        </a:defRPr>
      </a:lvl8pPr>
      <a:lvl9pPr marL="4013200" indent="-355600">
        <a:lnSpc>
          <a:spcPct val="90000"/>
        </a:lnSpc>
        <a:spcBef>
          <a:spcPts val="1000"/>
        </a:spcBef>
        <a:buSzPct val="100000"/>
        <a:buFont typeface="Arial"/>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1524000" y="1122362"/>
            <a:ext cx="9144000" cy="2387601"/>
          </a:xfrm>
          <a:prstGeom prst="rect">
            <a:avLst/>
          </a:prstGeom>
        </p:spPr>
        <p:txBody>
          <a:bodyPr/>
          <a:lstStyle/>
          <a:p>
            <a:pPr lvl="0">
              <a:defRPr sz="1800"/>
            </a:pPr>
            <a:r>
              <a:rPr sz="6000"/>
              <a:t>Penicillin Article</a:t>
            </a:r>
          </a:p>
        </p:txBody>
      </p:sp>
      <p:sp>
        <p:nvSpPr>
          <p:cNvPr id="50" name="Shape 50"/>
          <p:cNvSpPr/>
          <p:nvPr>
            <p:ph type="body" idx="1"/>
          </p:nvPr>
        </p:nvSpPr>
        <p:spPr>
          <a:xfrm>
            <a:off x="1524000" y="3602037"/>
            <a:ext cx="9144000" cy="1655762"/>
          </a:xfrm>
          <a:prstGeom prst="rect">
            <a:avLst/>
          </a:prstGeom>
        </p:spPr>
        <p:txBody>
          <a:bodyPr/>
          <a:lstStyle/>
          <a:p>
            <a:pPr lvl="0"/>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0" y="270932"/>
            <a:ext cx="11971867" cy="684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56031" indent="-146304"/>
            <a:r>
              <a:rPr sz="2400">
                <a:solidFill>
                  <a:srgbClr val="FF0000"/>
                </a:solidFill>
              </a:rPr>
              <a:t>1</a:t>
            </a:r>
            <a:r>
              <a:rPr sz="2400">
                <a:solidFill>
                  <a:srgbClr val="222A35"/>
                </a:solidFill>
              </a:rPr>
              <a:t>   Can you imagine life with out penicillin?  Prior to the 1940s, penicillin was not available to millions of Americans to treat infections caused by bacteria.  Since its discovery in the mid-1940s, penicillin has been an effective drug to cure often fatal diseases. </a:t>
            </a:r>
            <a:endParaRPr sz="2400">
              <a:solidFill>
                <a:srgbClr val="222A35"/>
              </a:solidFill>
            </a:endParaRPr>
          </a:p>
          <a:p>
            <a:pPr lvl="0" marL="256031" indent="-146304"/>
            <a:r>
              <a:rPr sz="2400">
                <a:solidFill>
                  <a:srgbClr val="222A35"/>
                </a:solidFill>
              </a:rPr>
              <a:t>          </a:t>
            </a:r>
            <a:r>
              <a:rPr sz="2400">
                <a:solidFill>
                  <a:srgbClr val="FF0000"/>
                </a:solidFill>
              </a:rPr>
              <a:t>2 </a:t>
            </a:r>
            <a:r>
              <a:rPr sz="2400">
                <a:solidFill>
                  <a:srgbClr val="222A35"/>
                </a:solidFill>
              </a:rPr>
              <a:t> Sir Alexander Fleming discovered penicillin when he noticed mold growing in a lab dish containing common bacteria.  He noticed that bacteria around the mold had died.  That  discovery led to the development of a small strain of penicillin which was used to treat patients with deadly infections.  British scientists soon realized the power of  the miracle drug. </a:t>
            </a:r>
            <a:endParaRPr sz="2400">
              <a:solidFill>
                <a:srgbClr val="222A35"/>
              </a:solidFill>
            </a:endParaRPr>
          </a:p>
          <a:p>
            <a:pPr lvl="0" marL="256031" indent="-146304"/>
            <a:r>
              <a:rPr sz="2400">
                <a:solidFill>
                  <a:srgbClr val="222A35"/>
                </a:solidFill>
              </a:rPr>
              <a:t>       </a:t>
            </a:r>
            <a:r>
              <a:rPr sz="2400">
                <a:solidFill>
                  <a:srgbClr val="FF0000"/>
                </a:solidFill>
              </a:rPr>
              <a:t> 3   </a:t>
            </a:r>
            <a:r>
              <a:rPr sz="2400">
                <a:solidFill>
                  <a:srgbClr val="222A35"/>
                </a:solidFill>
              </a:rPr>
              <a:t>Researchers discovered ways to produce large quantities of penicillin.  This had a tremendous effect on medicine and led to the discovery of other antibiotics.  Fleming and his associates were awarded the Nobel Peace Prize in Medicine for their work. </a:t>
            </a:r>
            <a:endParaRPr sz="2400">
              <a:solidFill>
                <a:srgbClr val="222A35"/>
              </a:solidFill>
            </a:endParaRPr>
          </a:p>
          <a:p>
            <a:pPr lvl="0" marL="256031" indent="-146304"/>
            <a:r>
              <a:rPr sz="2400">
                <a:solidFill>
                  <a:srgbClr val="222A35"/>
                </a:solidFill>
              </a:rPr>
              <a:t>        </a:t>
            </a:r>
            <a:r>
              <a:rPr sz="2400">
                <a:solidFill>
                  <a:srgbClr val="FF0000"/>
                </a:solidFill>
              </a:rPr>
              <a:t>4 </a:t>
            </a:r>
            <a:r>
              <a:rPr sz="2400">
                <a:solidFill>
                  <a:srgbClr val="222A35"/>
                </a:solidFill>
              </a:rPr>
              <a:t>  Penicillin has helped to treat many diseases such as syphilis, meningitis, and pneumonia.   In addition, by eliminating the threat of bacterial infection during medical procedures, it has contributed to organ transplants and open heart surgery. </a:t>
            </a:r>
            <a:endParaRPr sz="2400">
              <a:solidFill>
                <a:srgbClr val="222A35"/>
              </a:solidFill>
            </a:endParaRPr>
          </a:p>
          <a:p>
            <a:pPr lvl="0" marL="256031" indent="-146304"/>
            <a:r>
              <a:rPr sz="2400">
                <a:solidFill>
                  <a:srgbClr val="222A35"/>
                </a:solidFill>
              </a:rPr>
              <a:t>      </a:t>
            </a:r>
            <a:r>
              <a:rPr sz="2400">
                <a:solidFill>
                  <a:srgbClr val="FF0000"/>
                </a:solidFill>
              </a:rPr>
              <a:t> 5   </a:t>
            </a:r>
            <a:r>
              <a:rPr sz="2400">
                <a:solidFill>
                  <a:srgbClr val="222A35"/>
                </a:solidFill>
              </a:rPr>
              <a:t>The discovery and development of penicillin is regarded as one of the greatest achievements in medical history. The world is a much healthier place to live since Sir Alexander Fleming’s discovery</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